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2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8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0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6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4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6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42D5-6608-4A09-A44D-B6FEC3F3C0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E21A-38B8-470C-8852-38614A17E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E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46E4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1542470"/>
            <a:ext cx="1717964" cy="9697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1274"/>
            <a:ext cx="9144000" cy="1655762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Oswald ExtraLight" pitchFamily="2" charset="-52"/>
              </a:rPr>
              <a:t>ЗВІТ за 2021 рік</a:t>
            </a:r>
            <a:endParaRPr lang="en-US" dirty="0">
              <a:solidFill>
                <a:schemeClr val="bg1"/>
              </a:solidFill>
              <a:latin typeface="Oswald Extra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0070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5.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Фінансування</a:t>
            </a:r>
            <a:endParaRPr lang="ru-RU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Транскордонний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проєкт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«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Dream Road» 1 082 229.17 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грн.</a:t>
            </a:r>
          </a:p>
          <a:p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Український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Культурний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Фонд -  1 282 976 грн.</a:t>
            </a:r>
          </a:p>
          <a:p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ІСАР «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Єднання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»  22000 грн.</a:t>
            </a:r>
          </a:p>
          <a:p>
            <a:pPr marL="0" indent="0">
              <a:buNone/>
            </a:pP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53" y="428082"/>
            <a:ext cx="1199647" cy="11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5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446E44"/>
                </a:solidFill>
                <a:latin typeface="Oswald ExtraLight" pitchFamily="2" charset="-52"/>
              </a:rPr>
              <a:t>ЗМІСТ</a:t>
            </a:r>
            <a:endParaRPr lang="en-US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1. Про нас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2.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Послуги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які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надає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організація</a:t>
            </a: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3.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Інформація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про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партнерів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(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коаліції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мережі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рухи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4.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Наші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проєкти</a:t>
            </a: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5.Фінансування</a:t>
            </a:r>
          </a:p>
          <a:p>
            <a:pPr marL="0" indent="0">
              <a:buNone/>
            </a:pP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53" y="428082"/>
            <a:ext cx="1199647" cy="11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7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446E44"/>
                </a:solidFill>
                <a:latin typeface="Oswald ExtraLight" pitchFamily="2" charset="-52"/>
              </a:rPr>
              <a:t>1. ПРО НАС</a:t>
            </a:r>
            <a:endParaRPr lang="en-US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Громадська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організація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«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Простір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» (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далі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-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Організація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)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це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добровільне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неприбуткове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об'єднання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фізичних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осіб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для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сприяння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розвитку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громадянського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суспільства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;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активізації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на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регіональному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державному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міжнародному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рівнях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;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створення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нових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можливостей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для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особистісного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соціального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економічного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творчого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культурного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іншого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розвитку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самореалізації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прояву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своїх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здібностей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у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всіх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можливих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напрямках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галузях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; пропаганда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поширення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прогресивних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ідей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світогляду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серед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захист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прав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інтересів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задоволення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і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захист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інтересів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своїх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членів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40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2.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Послуги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які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надає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організація</a:t>
            </a:r>
            <a:endParaRPr lang="ru-RU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- неформальна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освіта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у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сфері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розвитку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волонтаріату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залучення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до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прийняття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рішень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органами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влади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проектного менеджменту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фандрайзингу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-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послуги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коворкінгу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для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творчої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-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моніторинг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молодіжної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політики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в громадах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Закарпаття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-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організація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заходів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(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фестивалів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круглих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столів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конференцій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тощо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-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підтримка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старт-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апів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творчої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53" y="428082"/>
            <a:ext cx="1199647" cy="11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49465" cy="1325563"/>
          </a:xfrm>
        </p:spPr>
        <p:txBody>
          <a:bodyPr/>
          <a:lstStyle/>
          <a:p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3. 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Інформація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 про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партнерів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br>
              <a:rPr lang="ru-RU" dirty="0">
                <a:solidFill>
                  <a:srgbClr val="446E44"/>
                </a:solidFill>
                <a:latin typeface="Oswald ExtraLight" pitchFamily="2" charset="-52"/>
              </a:rPr>
            </a:b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(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коаліції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мережі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, рухи)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Студентська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Рада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Закарпатської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області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</a:t>
            </a:r>
          </a:p>
          <a:p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Студентська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Рада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УжНУ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</a:t>
            </a:r>
          </a:p>
          <a:p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ELSA - 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Ужгород</a:t>
            </a:r>
          </a:p>
          <a:p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Наукове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товариство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студентів-аспірантів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УжНУ</a:t>
            </a: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  <a:p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Профспілкова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організація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студентів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УжНУ</a:t>
            </a: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  <a:p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Ужгородська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міська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рада</a:t>
            </a:r>
          </a:p>
          <a:p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Департамент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економіки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торгівлі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управління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та спорту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Закарпатської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ОДА</a:t>
            </a:r>
          </a:p>
          <a:p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Київський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діалог</a:t>
            </a: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  <a:p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  <a:p>
            <a:pPr marL="0" indent="0">
              <a:buNone/>
            </a:pP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53" y="428082"/>
            <a:ext cx="1199647" cy="11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3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2107E72-A4A4-42B3-B139-4F5225BC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19" y="575341"/>
            <a:ext cx="3880189" cy="2580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90" y="21764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4.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Наші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проєкти</a:t>
            </a:r>
            <a:endParaRPr lang="ru-RU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82" y="1253331"/>
            <a:ext cx="556643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З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грудня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2019 по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лютий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2021 року ГО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реалізувала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проєкти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Створення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мережі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молодіжних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хабів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Закарпаття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» та «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Створення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мережі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молодіжних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хабів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Закарпаття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2.0»</a:t>
            </a:r>
            <a:r>
              <a:rPr lang="ru-RU" sz="2400" dirty="0">
                <a:solidFill>
                  <a:srgbClr val="FF0000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що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дозволили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розвинути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8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молодіжних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хабів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в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Закарпатті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розбудувати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потенціал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представників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місцевої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молоді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Дані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проєкти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були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профінансовані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проектом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міжнародної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технічної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допомоги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«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Зміцнення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громадської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довіри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» (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UCBI),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що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фінансується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Агентством США з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міжнародного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розвитку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(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USAID).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Бюджет проекту: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94 452 дол.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Контакти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донора: 01034,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Україна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м.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Київ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вул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Ярославів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Вал,буд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 14а, 3-й поверх.</a:t>
            </a:r>
          </a:p>
          <a:p>
            <a:pPr marL="0" indent="0">
              <a:buNone/>
            </a:pP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41" y="343557"/>
            <a:ext cx="1199647" cy="119964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38A6222-E23C-496A-AB33-A8FCD09E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07" y="2296651"/>
            <a:ext cx="3659534" cy="243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9C392A6-195F-48D6-B523-9DFA9582C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13" y="3996185"/>
            <a:ext cx="3659534" cy="243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63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4.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Наші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проєкти</a:t>
            </a:r>
            <a:endParaRPr lang="ru-RU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314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З листопада 2020 по вересень 2021 року ГО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реалізувала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проєкт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b="1" dirty="0">
                <a:solidFill>
                  <a:srgbClr val="446E44"/>
                </a:solidFill>
                <a:latin typeface="Oswald ExtraLight" pitchFamily="2" charset="-52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Dovhe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Castrum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Art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» -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Новий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туристичний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бренд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Закарпаття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»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що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передбачає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створення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унікального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цілісного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конкурентоспроможного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культурного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туристичного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продукту-бренду через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популяризацію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пам’ятки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архітектури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національного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значення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палацу-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фортеці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графів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Телекі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проведення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ряду фестивалей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створення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культурно-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мистецького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простору «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Містечко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майстрів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» у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Довжанській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громаді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Посилання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на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проєкт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- https://dovhe-castrum.art/ Донор –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Український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Культурний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Фонд (УКФ).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Бюджет проекту: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1 828 981 грн.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Контакти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донора: 01010,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Україна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Київ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,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вул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Лаврська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10-12, info@ucf.in.ua</a:t>
            </a:r>
          </a:p>
          <a:p>
            <a:pPr marL="0" indent="0">
              <a:buNone/>
            </a:pP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53" y="428082"/>
            <a:ext cx="1199647" cy="11996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9281B-90F7-45F3-B409-5A231C71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99" y="1474235"/>
            <a:ext cx="3419960" cy="2025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9A1B2D-F31E-4EA1-8AC7-3C4B4C84B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567" y="3016655"/>
            <a:ext cx="3462594" cy="2025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EBD87A-6E3B-4204-A5AE-6873CA875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382" y="4559075"/>
            <a:ext cx="3462594" cy="1937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978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4.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Наші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проєкти</a:t>
            </a:r>
            <a:endParaRPr lang="ru-RU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В 2021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році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реалізували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проєкт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з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організаційного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розвитку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із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розроблення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Комплексу правил,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політик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і процедур для ГО «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Простір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Oswald ExtraLight" pitchFamily="2" charset="-52"/>
              </a:rPr>
              <a:t>молоді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» 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за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менторської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та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фінансової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підтримки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ІСАР «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Єднання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» в рамках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фінансової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Угоди Агентства США з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міжнародного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розвитку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Бюджет проекту: 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22 000 грн.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Контакти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донора: 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http://ednannia.ua/, 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телефон: +38 (044) 201-01-60 (61), 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E-mail: office@ednannia.ua.</a:t>
            </a:r>
          </a:p>
          <a:p>
            <a:pPr marL="0" indent="0">
              <a:buNone/>
            </a:pP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53" y="428082"/>
            <a:ext cx="1199647" cy="11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4.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Наші</a:t>
            </a:r>
            <a:r>
              <a:rPr lang="ru-RU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dirty="0" err="1">
                <a:solidFill>
                  <a:srgbClr val="446E44"/>
                </a:solidFill>
                <a:latin typeface="Oswald ExtraLight" pitchFamily="2" charset="-52"/>
              </a:rPr>
              <a:t>проєкти</a:t>
            </a:r>
            <a:endParaRPr lang="ru-RU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Транскордонний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проєкт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«</a:t>
            </a:r>
            <a:r>
              <a:rPr lang="en-US" sz="2400" b="1" dirty="0">
                <a:solidFill>
                  <a:srgbClr val="FF0000"/>
                </a:solidFill>
                <a:latin typeface="Oswald ExtraLight" pitchFamily="2" charset="-52"/>
              </a:rPr>
              <a:t>Dream Road» 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ГО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реалізовує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протягом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2020-2022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років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у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якості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партнера. Проект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передбачає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створення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та запуск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навчальної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лабораторії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для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ромів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у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Закарпатській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 </a:t>
            </a:r>
            <a:r>
              <a:rPr lang="ru-RU" sz="2400" dirty="0" err="1">
                <a:solidFill>
                  <a:srgbClr val="446E44"/>
                </a:solidFill>
                <a:latin typeface="Oswald ExtraLight" pitchFamily="2" charset="-52"/>
              </a:rPr>
              <a:t>області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. Донор - </a:t>
            </a:r>
            <a:r>
              <a:rPr lang="en-US" sz="2400" dirty="0" err="1">
                <a:solidFill>
                  <a:srgbClr val="446E44"/>
                </a:solidFill>
                <a:latin typeface="Oswald ExtraLight" pitchFamily="2" charset="-52"/>
              </a:rPr>
              <a:t>Interreg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 &amp;</a:t>
            </a:r>
            <a:r>
              <a:rPr lang="en-US" sz="2400" dirty="0" err="1">
                <a:solidFill>
                  <a:srgbClr val="446E44"/>
                </a:solidFill>
                <a:latin typeface="Oswald ExtraLight" pitchFamily="2" charset="-52"/>
              </a:rPr>
              <a:t>quot;Danube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 Transnational </a:t>
            </a:r>
            <a:r>
              <a:rPr lang="en-US" sz="2400" dirty="0" err="1">
                <a:solidFill>
                  <a:srgbClr val="446E44"/>
                </a:solidFill>
                <a:latin typeface="Oswald ExtraLight" pitchFamily="2" charset="-52"/>
              </a:rPr>
              <a:t>program&amp;quot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;. https://www.interreg-danube.eu/approved-projects/dream-road. </a:t>
            </a:r>
            <a:endParaRPr lang="uk-UA" sz="2400" dirty="0">
              <a:solidFill>
                <a:srgbClr val="446E44"/>
              </a:solidFill>
              <a:latin typeface="Oswald ExtraLight" pitchFamily="2" charset="-52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Oswald ExtraLight" pitchFamily="2" charset="-52"/>
              </a:rPr>
              <a:t>Сума гранту: </a:t>
            </a:r>
            <a:r>
              <a:rPr lang="ru-RU" sz="2400" dirty="0">
                <a:solidFill>
                  <a:srgbClr val="446E44"/>
                </a:solidFill>
                <a:latin typeface="Oswald ExtraLight" pitchFamily="2" charset="-52"/>
              </a:rPr>
              <a:t>94 000 </a:t>
            </a:r>
            <a:r>
              <a:rPr lang="en-US" sz="2400" dirty="0">
                <a:solidFill>
                  <a:srgbClr val="446E44"/>
                </a:solidFill>
                <a:latin typeface="Oswald ExtraLight" pitchFamily="2" charset="-52"/>
              </a:rPr>
              <a:t>Euro.</a:t>
            </a:r>
            <a:endParaRPr lang="ru-RU" sz="2400" dirty="0">
              <a:solidFill>
                <a:srgbClr val="446E44"/>
              </a:solidFill>
              <a:latin typeface="Oswald ExtraLight" pitchFamily="2" charset="-5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53" y="428082"/>
            <a:ext cx="1199647" cy="11996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BD6086-22C5-4320-AD26-DC54977F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80" y="3844413"/>
            <a:ext cx="3286113" cy="219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A6B823C-5021-48A1-8748-9C685F09F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97" y="3085842"/>
            <a:ext cx="3286113" cy="219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770B7FC-9ADF-4367-B0DA-4CCC627D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73" y="4376205"/>
            <a:ext cx="3286113" cy="219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6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621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Oswald ExtraLight</vt:lpstr>
      <vt:lpstr>Office Theme</vt:lpstr>
      <vt:lpstr>Презентация PowerPoint</vt:lpstr>
      <vt:lpstr>ЗМІСТ</vt:lpstr>
      <vt:lpstr>1. ПРО НАС</vt:lpstr>
      <vt:lpstr>2. Послуги, які надає організація</vt:lpstr>
      <vt:lpstr>3.  Інформація про партнерів  (коаліції, мережі, рухи)</vt:lpstr>
      <vt:lpstr>4. Наші проєкти</vt:lpstr>
      <vt:lpstr>4. Наші проєкти</vt:lpstr>
      <vt:lpstr>4. Наші проєкти</vt:lpstr>
      <vt:lpstr>4. Наші проєкти</vt:lpstr>
      <vt:lpstr>5. Фінансування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</dc:creator>
  <cp:lastModifiedBy>Bohdan Repynets</cp:lastModifiedBy>
  <cp:revision>14</cp:revision>
  <dcterms:created xsi:type="dcterms:W3CDTF">2022-05-15T17:23:19Z</dcterms:created>
  <dcterms:modified xsi:type="dcterms:W3CDTF">2023-01-30T09:08:42Z</dcterms:modified>
</cp:coreProperties>
</file>